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1" r:id="rId2"/>
    <p:sldId id="393" r:id="rId3"/>
    <p:sldId id="396" r:id="rId4"/>
    <p:sldId id="392" r:id="rId5"/>
    <p:sldId id="400" r:id="rId6"/>
    <p:sldId id="398" r:id="rId7"/>
    <p:sldId id="389" r:id="rId8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7B91"/>
    <a:srgbClr val="405564"/>
    <a:srgbClr val="FFFFFF"/>
    <a:srgbClr val="C2CED8"/>
    <a:srgbClr val="728FA5"/>
    <a:srgbClr val="546E82"/>
    <a:srgbClr val="99AEBD"/>
    <a:srgbClr val="CCD6DE"/>
    <a:srgbClr val="859EB1"/>
    <a:srgbClr val="4B63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107B4D-6901-4647-91B7-FAAF1B1CD2D3}" v="10" dt="2023-01-10T10:51:42.6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48" autoAdjust="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1744" y="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 Longinotti" userId="4fe812bbf5e873c0" providerId="LiveId" clId="{B4107B4D-6901-4647-91B7-FAAF1B1CD2D3}"/>
    <pc:docChg chg="undo custSel addSld delSld modSld">
      <pc:chgData name="Luca Longinotti" userId="4fe812bbf5e873c0" providerId="LiveId" clId="{B4107B4D-6901-4647-91B7-FAAF1B1CD2D3}" dt="2023-01-11T09:38:46.979" v="1106" actId="20577"/>
      <pc:docMkLst>
        <pc:docMk/>
      </pc:docMkLst>
      <pc:sldChg chg="modSp mod">
        <pc:chgData name="Luca Longinotti" userId="4fe812bbf5e873c0" providerId="LiveId" clId="{B4107B4D-6901-4647-91B7-FAAF1B1CD2D3}" dt="2023-01-11T09:38:46.979" v="1106" actId="20577"/>
        <pc:sldMkLst>
          <pc:docMk/>
          <pc:sldMk cId="1751112552" sldId="261"/>
        </pc:sldMkLst>
        <pc:spChg chg="mod">
          <ac:chgData name="Luca Longinotti" userId="4fe812bbf5e873c0" providerId="LiveId" clId="{B4107B4D-6901-4647-91B7-FAAF1B1CD2D3}" dt="2023-01-11T09:38:46.979" v="1106" actId="20577"/>
          <ac:spMkLst>
            <pc:docMk/>
            <pc:sldMk cId="1751112552" sldId="261"/>
            <ac:spMk id="132" creationId="{00000000-0000-0000-0000-000000000000}"/>
          </ac:spMkLst>
        </pc:spChg>
      </pc:sldChg>
      <pc:sldChg chg="addSp delSp modSp del mod">
        <pc:chgData name="Luca Longinotti" userId="4fe812bbf5e873c0" providerId="LiveId" clId="{B4107B4D-6901-4647-91B7-FAAF1B1CD2D3}" dt="2023-01-08T22:56:09.698" v="257" actId="47"/>
        <pc:sldMkLst>
          <pc:docMk/>
          <pc:sldMk cId="1385831504" sldId="388"/>
        </pc:sldMkLst>
        <pc:spChg chg="mod">
          <ac:chgData name="Luca Longinotti" userId="4fe812bbf5e873c0" providerId="LiveId" clId="{B4107B4D-6901-4647-91B7-FAAF1B1CD2D3}" dt="2023-01-08T22:52:00.264" v="252" actId="20577"/>
          <ac:spMkLst>
            <pc:docMk/>
            <pc:sldMk cId="1385831504" sldId="388"/>
            <ac:spMk id="2" creationId="{00000000-0000-0000-0000-000000000000}"/>
          </ac:spMkLst>
        </pc:spChg>
        <pc:spChg chg="add mod">
          <ac:chgData name="Luca Longinotti" userId="4fe812bbf5e873c0" providerId="LiveId" clId="{B4107B4D-6901-4647-91B7-FAAF1B1CD2D3}" dt="2023-01-08T22:52:35.601" v="256" actId="20577"/>
          <ac:spMkLst>
            <pc:docMk/>
            <pc:sldMk cId="1385831504" sldId="388"/>
            <ac:spMk id="4" creationId="{F8B1A35C-A33C-872B-BF04-7A31E8AE4B76}"/>
          </ac:spMkLst>
        </pc:spChg>
        <pc:picChg chg="add del mod">
          <ac:chgData name="Luca Longinotti" userId="4fe812bbf5e873c0" providerId="LiveId" clId="{B4107B4D-6901-4647-91B7-FAAF1B1CD2D3}" dt="2023-01-08T22:51:51.017" v="243" actId="478"/>
          <ac:picMkLst>
            <pc:docMk/>
            <pc:sldMk cId="1385831504" sldId="388"/>
            <ac:picMk id="3" creationId="{07104F17-9FD7-5A59-75A2-3AF187652962}"/>
          </ac:picMkLst>
        </pc:picChg>
        <pc:picChg chg="del">
          <ac:chgData name="Luca Longinotti" userId="4fe812bbf5e873c0" providerId="LiveId" clId="{B4107B4D-6901-4647-91B7-FAAF1B1CD2D3}" dt="2023-01-08T22:40:09.793" v="0" actId="478"/>
          <ac:picMkLst>
            <pc:docMk/>
            <pc:sldMk cId="1385831504" sldId="388"/>
            <ac:picMk id="7" creationId="{D1756AC1-9177-8F57-4346-7A400698EF2E}"/>
          </ac:picMkLst>
        </pc:picChg>
      </pc:sldChg>
      <pc:sldChg chg="addSp delSp modSp mod">
        <pc:chgData name="Luca Longinotti" userId="4fe812bbf5e873c0" providerId="LiveId" clId="{B4107B4D-6901-4647-91B7-FAAF1B1CD2D3}" dt="2023-01-10T11:04:28.862" v="1016" actId="2"/>
        <pc:sldMkLst>
          <pc:docMk/>
          <pc:sldMk cId="1277137153" sldId="389"/>
        </pc:sldMkLst>
        <pc:spChg chg="mod">
          <ac:chgData name="Luca Longinotti" userId="4fe812bbf5e873c0" providerId="LiveId" clId="{B4107B4D-6901-4647-91B7-FAAF1B1CD2D3}" dt="2023-01-10T11:04:28.862" v="1016" actId="2"/>
          <ac:spMkLst>
            <pc:docMk/>
            <pc:sldMk cId="1277137153" sldId="389"/>
            <ac:spMk id="2" creationId="{00000000-0000-0000-0000-000000000000}"/>
          </ac:spMkLst>
        </pc:spChg>
        <pc:picChg chg="add del mod">
          <ac:chgData name="Luca Longinotti" userId="4fe812bbf5e873c0" providerId="LiveId" clId="{B4107B4D-6901-4647-91B7-FAAF1B1CD2D3}" dt="2023-01-10T10:50:50.643" v="681" actId="478"/>
          <ac:picMkLst>
            <pc:docMk/>
            <pc:sldMk cId="1277137153" sldId="389"/>
            <ac:picMk id="4" creationId="{49E3376D-A66C-7C21-274A-FA4BA6D124FB}"/>
          </ac:picMkLst>
        </pc:picChg>
        <pc:picChg chg="add del mod">
          <ac:chgData name="Luca Longinotti" userId="4fe812bbf5e873c0" providerId="LiveId" clId="{B4107B4D-6901-4647-91B7-FAAF1B1CD2D3}" dt="2023-01-08T22:42:25.204" v="5" actId="478"/>
          <ac:picMkLst>
            <pc:docMk/>
            <pc:sldMk cId="1277137153" sldId="389"/>
            <ac:picMk id="4" creationId="{D9F64120-A038-7B99-6F6C-D9F30689BA24}"/>
          </ac:picMkLst>
        </pc:picChg>
        <pc:picChg chg="add mod">
          <ac:chgData name="Luca Longinotti" userId="4fe812bbf5e873c0" providerId="LiveId" clId="{B4107B4D-6901-4647-91B7-FAAF1B1CD2D3}" dt="2023-01-10T10:53:03.614" v="690" actId="1076"/>
          <ac:picMkLst>
            <pc:docMk/>
            <pc:sldMk cId="1277137153" sldId="389"/>
            <ac:picMk id="5" creationId="{CE778422-13D4-6657-730C-EEF0ECABCE89}"/>
          </ac:picMkLst>
        </pc:picChg>
        <pc:picChg chg="add del mod">
          <ac:chgData name="Luca Longinotti" userId="4fe812bbf5e873c0" providerId="LiveId" clId="{B4107B4D-6901-4647-91B7-FAAF1B1CD2D3}" dt="2023-01-09T15:14:36.919" v="628" actId="478"/>
          <ac:picMkLst>
            <pc:docMk/>
            <pc:sldMk cId="1277137153" sldId="389"/>
            <ac:picMk id="6" creationId="{B6F99920-4ADF-A573-3402-3C3801E3AA33}"/>
          </ac:picMkLst>
        </pc:picChg>
        <pc:picChg chg="del">
          <ac:chgData name="Luca Longinotti" userId="4fe812bbf5e873c0" providerId="LiveId" clId="{B4107B4D-6901-4647-91B7-FAAF1B1CD2D3}" dt="2023-01-08T22:40:12.827" v="1" actId="478"/>
          <ac:picMkLst>
            <pc:docMk/>
            <pc:sldMk cId="1277137153" sldId="389"/>
            <ac:picMk id="8" creationId="{DBDC3558-0A5C-440C-FB8F-EE38CA2D033D}"/>
          </ac:picMkLst>
        </pc:picChg>
      </pc:sldChg>
      <pc:sldChg chg="modSp mod">
        <pc:chgData name="Luca Longinotti" userId="4fe812bbf5e873c0" providerId="LiveId" clId="{B4107B4D-6901-4647-91B7-FAAF1B1CD2D3}" dt="2023-01-10T11:06:43.685" v="1105" actId="2"/>
        <pc:sldMkLst>
          <pc:docMk/>
          <pc:sldMk cId="3664236277" sldId="392"/>
        </pc:sldMkLst>
        <pc:spChg chg="mod">
          <ac:chgData name="Luca Longinotti" userId="4fe812bbf5e873c0" providerId="LiveId" clId="{B4107B4D-6901-4647-91B7-FAAF1B1CD2D3}" dt="2023-01-10T11:04:07.479" v="969" actId="2"/>
          <ac:spMkLst>
            <pc:docMk/>
            <pc:sldMk cId="3664236277" sldId="392"/>
            <ac:spMk id="2" creationId="{00000000-0000-0000-0000-000000000000}"/>
          </ac:spMkLst>
        </pc:spChg>
        <pc:spChg chg="mod">
          <ac:chgData name="Luca Longinotti" userId="4fe812bbf5e873c0" providerId="LiveId" clId="{B4107B4D-6901-4647-91B7-FAAF1B1CD2D3}" dt="2023-01-10T11:06:43.685" v="1105" actId="2"/>
          <ac:spMkLst>
            <pc:docMk/>
            <pc:sldMk cId="3664236277" sldId="392"/>
            <ac:spMk id="5" creationId="{9680D399-3431-96E7-294C-22CDAC0C205F}"/>
          </ac:spMkLst>
        </pc:spChg>
      </pc:sldChg>
      <pc:sldChg chg="modSp mod">
        <pc:chgData name="Luca Longinotti" userId="4fe812bbf5e873c0" providerId="LiveId" clId="{B4107B4D-6901-4647-91B7-FAAF1B1CD2D3}" dt="2023-01-10T11:04:30.686" v="1019" actId="2"/>
        <pc:sldMkLst>
          <pc:docMk/>
          <pc:sldMk cId="2726336770" sldId="393"/>
        </pc:sldMkLst>
        <pc:spChg chg="mod">
          <ac:chgData name="Luca Longinotti" userId="4fe812bbf5e873c0" providerId="LiveId" clId="{B4107B4D-6901-4647-91B7-FAAF1B1CD2D3}" dt="2023-01-10T11:04:30.686" v="1019" actId="2"/>
          <ac:spMkLst>
            <pc:docMk/>
            <pc:sldMk cId="2726336770" sldId="393"/>
            <ac:spMk id="6" creationId="{9066F07C-794C-377C-2B5A-E575E02421E4}"/>
          </ac:spMkLst>
        </pc:spChg>
      </pc:sldChg>
      <pc:sldChg chg="modSp mod">
        <pc:chgData name="Luca Longinotti" userId="4fe812bbf5e873c0" providerId="LiveId" clId="{B4107B4D-6901-4647-91B7-FAAF1B1CD2D3}" dt="2023-01-10T11:04:41.126" v="1047" actId="2"/>
        <pc:sldMkLst>
          <pc:docMk/>
          <pc:sldMk cId="2967796165" sldId="396"/>
        </pc:sldMkLst>
        <pc:spChg chg="mod">
          <ac:chgData name="Luca Longinotti" userId="4fe812bbf5e873c0" providerId="LiveId" clId="{B4107B4D-6901-4647-91B7-FAAF1B1CD2D3}" dt="2023-01-10T11:04:31.129" v="1020" actId="2"/>
          <ac:spMkLst>
            <pc:docMk/>
            <pc:sldMk cId="2967796165" sldId="396"/>
            <ac:spMk id="2" creationId="{00000000-0000-0000-0000-000000000000}"/>
          </ac:spMkLst>
        </pc:spChg>
        <pc:spChg chg="mod">
          <ac:chgData name="Luca Longinotti" userId="4fe812bbf5e873c0" providerId="LiveId" clId="{B4107B4D-6901-4647-91B7-FAAF1B1CD2D3}" dt="2023-01-10T11:04:41.126" v="1047" actId="2"/>
          <ac:spMkLst>
            <pc:docMk/>
            <pc:sldMk cId="2967796165" sldId="396"/>
            <ac:spMk id="11" creationId="{B0B54BBF-0BB9-5EDF-1B2F-E14CDED660CE}"/>
          </ac:spMkLst>
        </pc:spChg>
      </pc:sldChg>
      <pc:sldChg chg="addSp delSp modSp add del mod">
        <pc:chgData name="Luca Longinotti" userId="4fe812bbf5e873c0" providerId="LiveId" clId="{B4107B4D-6901-4647-91B7-FAAF1B1CD2D3}" dt="2023-01-09T15:12:15.116" v="621" actId="47"/>
        <pc:sldMkLst>
          <pc:docMk/>
          <pc:sldMk cId="3165372957" sldId="397"/>
        </pc:sldMkLst>
        <pc:spChg chg="mod">
          <ac:chgData name="Luca Longinotti" userId="4fe812bbf5e873c0" providerId="LiveId" clId="{B4107B4D-6901-4647-91B7-FAAF1B1CD2D3}" dt="2023-01-09T10:21:37.572" v="602" actId="20577"/>
          <ac:spMkLst>
            <pc:docMk/>
            <pc:sldMk cId="3165372957" sldId="397"/>
            <ac:spMk id="2" creationId="{00000000-0000-0000-0000-000000000000}"/>
          </ac:spMkLst>
        </pc:spChg>
        <pc:spChg chg="add mod">
          <ac:chgData name="Luca Longinotti" userId="4fe812bbf5e873c0" providerId="LiveId" clId="{B4107B4D-6901-4647-91B7-FAAF1B1CD2D3}" dt="2023-01-09T10:20:50.554" v="577" actId="20577"/>
          <ac:spMkLst>
            <pc:docMk/>
            <pc:sldMk cId="3165372957" sldId="397"/>
            <ac:spMk id="4" creationId="{9C72458A-593B-9AD9-462A-409A4324573B}"/>
          </ac:spMkLst>
        </pc:spChg>
        <pc:picChg chg="del">
          <ac:chgData name="Luca Longinotti" userId="4fe812bbf5e873c0" providerId="LiveId" clId="{B4107B4D-6901-4647-91B7-FAAF1B1CD2D3}" dt="2023-01-09T10:14:17.434" v="405" actId="478"/>
          <ac:picMkLst>
            <pc:docMk/>
            <pc:sldMk cId="3165372957" sldId="397"/>
            <ac:picMk id="3" creationId="{07104F17-9FD7-5A59-75A2-3AF187652962}"/>
          </ac:picMkLst>
        </pc:picChg>
      </pc:sldChg>
      <pc:sldChg chg="addSp delSp modSp add mod">
        <pc:chgData name="Luca Longinotti" userId="4fe812bbf5e873c0" providerId="LiveId" clId="{B4107B4D-6901-4647-91B7-FAAF1B1CD2D3}" dt="2023-01-10T10:50:42.221" v="680" actId="1076"/>
        <pc:sldMkLst>
          <pc:docMk/>
          <pc:sldMk cId="4147270755" sldId="398"/>
        </pc:sldMkLst>
        <pc:picChg chg="del">
          <ac:chgData name="Luca Longinotti" userId="4fe812bbf5e873c0" providerId="LiveId" clId="{B4107B4D-6901-4647-91B7-FAAF1B1CD2D3}" dt="2023-01-09T15:14:11.751" v="622" actId="478"/>
          <ac:picMkLst>
            <pc:docMk/>
            <pc:sldMk cId="4147270755" sldId="398"/>
            <ac:picMk id="3" creationId="{07104F17-9FD7-5A59-75A2-3AF187652962}"/>
          </ac:picMkLst>
        </pc:picChg>
        <pc:picChg chg="add mod">
          <ac:chgData name="Luca Longinotti" userId="4fe812bbf5e873c0" providerId="LiveId" clId="{B4107B4D-6901-4647-91B7-FAAF1B1CD2D3}" dt="2023-01-10T10:50:42.221" v="680" actId="1076"/>
          <ac:picMkLst>
            <pc:docMk/>
            <pc:sldMk cId="4147270755" sldId="398"/>
            <ac:picMk id="4" creationId="{8B8330AE-E0D4-69D5-D6D6-1A87A8428A68}"/>
          </ac:picMkLst>
        </pc:picChg>
        <pc:picChg chg="add del mod">
          <ac:chgData name="Luca Longinotti" userId="4fe812bbf5e873c0" providerId="LiveId" clId="{B4107B4D-6901-4647-91B7-FAAF1B1CD2D3}" dt="2023-01-10T10:50:20.312" v="674" actId="478"/>
          <ac:picMkLst>
            <pc:docMk/>
            <pc:sldMk cId="4147270755" sldId="398"/>
            <ac:picMk id="5" creationId="{D6F0052D-9120-094F-DBB1-B591494B7FC7}"/>
          </ac:picMkLst>
        </pc:picChg>
      </pc:sldChg>
      <pc:sldChg chg="modSp add del mod">
        <pc:chgData name="Luca Longinotti" userId="4fe812bbf5e873c0" providerId="LiveId" clId="{B4107B4D-6901-4647-91B7-FAAF1B1CD2D3}" dt="2023-01-10T10:49:32.942" v="673" actId="47"/>
        <pc:sldMkLst>
          <pc:docMk/>
          <pc:sldMk cId="3291010606" sldId="399"/>
        </pc:sldMkLst>
        <pc:spChg chg="mod">
          <ac:chgData name="Luca Longinotti" userId="4fe812bbf5e873c0" providerId="LiveId" clId="{B4107B4D-6901-4647-91B7-FAAF1B1CD2D3}" dt="2023-01-09T15:11:39.888" v="620" actId="20577"/>
          <ac:spMkLst>
            <pc:docMk/>
            <pc:sldMk cId="3291010606" sldId="399"/>
            <ac:spMk id="4" creationId="{9C72458A-593B-9AD9-462A-409A4324573B}"/>
          </ac:spMkLst>
        </pc:spChg>
      </pc:sldChg>
      <pc:sldChg chg="modSp add mod">
        <pc:chgData name="Luca Longinotti" userId="4fe812bbf5e873c0" providerId="LiveId" clId="{B4107B4D-6901-4647-91B7-FAAF1B1CD2D3}" dt="2023-01-10T11:04:28.429" v="1015" actId="2"/>
        <pc:sldMkLst>
          <pc:docMk/>
          <pc:sldMk cId="4146653633" sldId="400"/>
        </pc:sldMkLst>
        <pc:spChg chg="mod">
          <ac:chgData name="Luca Longinotti" userId="4fe812bbf5e873c0" providerId="LiveId" clId="{B4107B4D-6901-4647-91B7-FAAF1B1CD2D3}" dt="2023-01-10T11:04:25.874" v="1008" actId="2"/>
          <ac:spMkLst>
            <pc:docMk/>
            <pc:sldMk cId="4146653633" sldId="400"/>
            <ac:spMk id="2" creationId="{00000000-0000-0000-0000-000000000000}"/>
          </ac:spMkLst>
        </pc:spChg>
        <pc:spChg chg="mod">
          <ac:chgData name="Luca Longinotti" userId="4fe812bbf5e873c0" providerId="LiveId" clId="{B4107B4D-6901-4647-91B7-FAAF1B1CD2D3}" dt="2023-01-10T11:04:28.429" v="1015" actId="2"/>
          <ac:spMkLst>
            <pc:docMk/>
            <pc:sldMk cId="4146653633" sldId="400"/>
            <ac:spMk id="4" creationId="{9C72458A-593B-9AD9-462A-409A4324573B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11/01/2023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sz="4000" dirty="0"/>
              <a:t>Performance Evaluation and Applications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945928" y="5994852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400" dirty="0">
                <a:solidFill>
                  <a:schemeClr val="bg1"/>
                </a:solidFill>
              </a:rPr>
              <a:t>Luca Longinotti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it-IT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9066F07C-794C-377C-2B5A-E575E0242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</a:rPr>
              <a:t>Student: Luca Longinotti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</a:rPr>
              <a:t>Codice persona: 10707342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</a:rPr>
              <a:t>Matricola: 937218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</a:rPr>
              <a:t>QR-code ID: 22531522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</a:rPr>
              <a:t>Project type: C</a:t>
            </a:r>
          </a:p>
        </p:txBody>
      </p:sp>
    </p:spTree>
    <p:extLst>
      <p:ext uri="{BB962C8B-B14F-4D97-AF65-F5344CB8AC3E}">
        <p14:creationId xmlns:p14="http://schemas.microsoft.com/office/powerpoint/2010/main" val="2726336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 Phase: Fitting</a:t>
            </a:r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B0B54BBF-0BB9-5EDF-1B2F-E14CDED66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r>
              <a:rPr lang="it-IT" dirty="0">
                <a:solidFill>
                  <a:schemeClr val="tx2"/>
                </a:solidFill>
              </a:rPr>
              <a:t>At the beginning, I studied different service times to calculate the best distribution to use for each department.</a:t>
            </a:r>
          </a:p>
          <a:p>
            <a:r>
              <a:rPr lang="it-IT" dirty="0">
                <a:solidFill>
                  <a:schemeClr val="tx2"/>
                </a:solidFill>
              </a:rPr>
              <a:t>I used Matlab and I have evaluated the coefficents of variation; this helped me to choose the correct distribution faster.</a:t>
            </a:r>
          </a:p>
          <a:p>
            <a:r>
              <a:rPr lang="it-IT" b="1" dirty="0">
                <a:solidFill>
                  <a:schemeClr val="tx2"/>
                </a:solidFill>
              </a:rPr>
              <a:t>Distributions adopted for each department </a:t>
            </a:r>
            <a:r>
              <a:rPr lang="it-IT" dirty="0">
                <a:solidFill>
                  <a:schemeClr val="tx2"/>
                </a:solidFill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</a:rPr>
              <a:t>Formalize specifications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Erlang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Design hardware  Erlang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Breadboard hardware  HyperExponential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Write software  HyperExponential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Test  Exponential</a:t>
            </a:r>
            <a:endParaRPr lang="it-IT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796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II Phase: Simulation</a:t>
            </a:r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9680D399-3431-96E7-294C-22CDAC0C2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r>
              <a:rPr lang="it-IT" dirty="0">
                <a:solidFill>
                  <a:schemeClr val="tx2"/>
                </a:solidFill>
              </a:rPr>
              <a:t>I used JMT to simulate the system.</a:t>
            </a:r>
          </a:p>
          <a:p>
            <a:r>
              <a:rPr lang="it-IT" dirty="0">
                <a:solidFill>
                  <a:schemeClr val="tx2"/>
                </a:solidFill>
              </a:rPr>
              <a:t>I adopted a closed model with 1 class, a delay and 5 queues; I added also a fork node and join node in order to ensure that a project has completed both branches before starting the testing phase.</a:t>
            </a:r>
          </a:p>
          <a:p>
            <a:r>
              <a:rPr lang="it-IT" dirty="0">
                <a:solidFill>
                  <a:schemeClr val="tx2"/>
                </a:solidFill>
              </a:rPr>
              <a:t>I compiled all the parameters of each station through data calculated in Phase I.</a:t>
            </a:r>
          </a:p>
          <a:p>
            <a:r>
              <a:rPr lang="it-IT" dirty="0">
                <a:solidFill>
                  <a:schemeClr val="tx2"/>
                </a:solidFill>
              </a:rPr>
              <a:t>I setted the What-If analysis parameters (population between 1 and 10) and I calculated the best ratio of System Throughput </a:t>
            </a:r>
            <a:r>
              <a:rPr lang="it-IT" b="1" dirty="0">
                <a:solidFill>
                  <a:schemeClr val="tx2"/>
                </a:solidFill>
              </a:rPr>
              <a:t>(ST)</a:t>
            </a:r>
            <a:r>
              <a:rPr lang="it-IT" dirty="0">
                <a:solidFill>
                  <a:schemeClr val="tx2"/>
                </a:solidFill>
              </a:rPr>
              <a:t> to System Response Time </a:t>
            </a:r>
            <a:r>
              <a:rPr lang="it-IT" b="1" dirty="0">
                <a:solidFill>
                  <a:schemeClr val="tx2"/>
                </a:solidFill>
              </a:rPr>
              <a:t>(SRT)</a:t>
            </a:r>
            <a:r>
              <a:rPr lang="it-IT" dirty="0">
                <a:solidFill>
                  <a:schemeClr val="tx2"/>
                </a:solidFill>
              </a:rPr>
              <a:t> using results of simulation.</a:t>
            </a:r>
          </a:p>
          <a:p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This calculation led me to know the best N to use.</a:t>
            </a:r>
          </a:p>
        </p:txBody>
      </p:sp>
    </p:spTree>
    <p:extLst>
      <p:ext uri="{BB962C8B-B14F-4D97-AF65-F5344CB8AC3E}">
        <p14:creationId xmlns:p14="http://schemas.microsoft.com/office/powerpoint/2010/main" val="3664236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Results and Conclusion</a:t>
            </a:r>
          </a:p>
        </p:txBody>
      </p:sp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9C72458A-593B-9AD9-462A-409A43245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>
            <a:normAutofit fontScale="92500" lnSpcReduction="20000"/>
          </a:bodyPr>
          <a:lstStyle/>
          <a:p>
            <a:r>
              <a:rPr lang="it-IT" dirty="0">
                <a:solidFill>
                  <a:schemeClr val="tx2"/>
                </a:solidFill>
              </a:rPr>
              <a:t>N = 1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ST / SRT = 1.50 x 10^-13</a:t>
            </a:r>
            <a:endParaRPr lang="it-IT" dirty="0">
              <a:solidFill>
                <a:schemeClr val="tx2"/>
              </a:solidFill>
            </a:endParaRPr>
          </a:p>
          <a:p>
            <a:r>
              <a:rPr lang="it-IT" dirty="0">
                <a:solidFill>
                  <a:schemeClr val="tx2"/>
                </a:solidFill>
              </a:rPr>
              <a:t>N = 2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ST / SRT = 2.00 x 10^-13</a:t>
            </a:r>
            <a:endParaRPr lang="it-IT" dirty="0">
              <a:solidFill>
                <a:schemeClr val="tx2"/>
              </a:solidFill>
            </a:endParaRPr>
          </a:p>
          <a:p>
            <a:r>
              <a:rPr lang="it-IT" b="1" dirty="0">
                <a:solidFill>
                  <a:schemeClr val="tx2"/>
                </a:solidFill>
              </a:rPr>
              <a:t>N = 3 </a:t>
            </a:r>
            <a:r>
              <a:rPr lang="it-IT" b="1" dirty="0">
                <a:solidFill>
                  <a:schemeClr val="tx2"/>
                </a:solidFill>
                <a:sym typeface="Wingdings" panose="05000000000000000000" pitchFamily="2" charset="2"/>
              </a:rPr>
              <a:t> ST / SRT = 2.02 x 10^-13</a:t>
            </a:r>
            <a:endParaRPr lang="it-IT" b="1" dirty="0">
              <a:solidFill>
                <a:schemeClr val="tx2"/>
              </a:solidFill>
            </a:endParaRPr>
          </a:p>
          <a:p>
            <a:r>
              <a:rPr lang="it-IT" dirty="0">
                <a:solidFill>
                  <a:schemeClr val="tx2"/>
                </a:solidFill>
              </a:rPr>
              <a:t>N = 4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ST / SRT = 1.87 x 10^-13</a:t>
            </a:r>
            <a:endParaRPr lang="it-IT" dirty="0">
              <a:solidFill>
                <a:schemeClr val="tx2"/>
              </a:solidFill>
            </a:endParaRPr>
          </a:p>
          <a:p>
            <a:r>
              <a:rPr lang="it-IT" dirty="0">
                <a:solidFill>
                  <a:schemeClr val="tx2"/>
                </a:solidFill>
              </a:rPr>
              <a:t>N = 5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ST / SRT = 1.66 x 10^-13</a:t>
            </a:r>
            <a:endParaRPr lang="it-IT" dirty="0">
              <a:solidFill>
                <a:schemeClr val="tx2"/>
              </a:solidFill>
            </a:endParaRPr>
          </a:p>
          <a:p>
            <a:r>
              <a:rPr lang="it-IT" dirty="0">
                <a:solidFill>
                  <a:schemeClr val="tx2"/>
                </a:solidFill>
              </a:rPr>
              <a:t>N = 6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ST / SRT = 1.54 x 10^-13</a:t>
            </a:r>
            <a:endParaRPr lang="it-IT" dirty="0">
              <a:solidFill>
                <a:schemeClr val="tx2"/>
              </a:solidFill>
            </a:endParaRPr>
          </a:p>
          <a:p>
            <a:r>
              <a:rPr lang="it-IT" dirty="0">
                <a:solidFill>
                  <a:schemeClr val="tx2"/>
                </a:solidFill>
              </a:rPr>
              <a:t>N = 7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ST / SRT = 1.39 x 10^-13</a:t>
            </a:r>
            <a:endParaRPr lang="it-IT" dirty="0">
              <a:solidFill>
                <a:schemeClr val="tx2"/>
              </a:solidFill>
            </a:endParaRPr>
          </a:p>
          <a:p>
            <a:r>
              <a:rPr lang="it-IT" dirty="0">
                <a:solidFill>
                  <a:schemeClr val="tx2"/>
                </a:solidFill>
              </a:rPr>
              <a:t>N = 8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ST / SRT = 1.28 x 10^-13</a:t>
            </a:r>
            <a:endParaRPr lang="it-IT" dirty="0">
              <a:solidFill>
                <a:schemeClr val="tx2"/>
              </a:solidFill>
            </a:endParaRPr>
          </a:p>
          <a:p>
            <a:r>
              <a:rPr lang="it-IT" dirty="0">
                <a:solidFill>
                  <a:schemeClr val="tx2"/>
                </a:solidFill>
              </a:rPr>
              <a:t>N = 9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ST / SRT = 1.20 x 10^-13</a:t>
            </a:r>
            <a:endParaRPr lang="it-IT" dirty="0">
              <a:solidFill>
                <a:schemeClr val="tx2"/>
              </a:solidFill>
            </a:endParaRPr>
          </a:p>
          <a:p>
            <a:r>
              <a:rPr lang="it-IT" dirty="0">
                <a:solidFill>
                  <a:schemeClr val="tx2"/>
                </a:solidFill>
              </a:rPr>
              <a:t>N = 10 </a:t>
            </a:r>
            <a:r>
              <a:rPr lang="it-IT" dirty="0">
                <a:solidFill>
                  <a:schemeClr val="tx2"/>
                </a:solidFill>
                <a:sym typeface="Wingdings" panose="05000000000000000000" pitchFamily="2" charset="2"/>
              </a:rPr>
              <a:t> ST / SRT = 1.07 x 10^-13</a:t>
            </a:r>
          </a:p>
          <a:p>
            <a:endParaRPr lang="it-IT" dirty="0">
              <a:solidFill>
                <a:schemeClr val="tx2"/>
              </a:solidFill>
            </a:endParaRPr>
          </a:p>
          <a:p>
            <a:r>
              <a:rPr lang="it-IT" b="1" dirty="0">
                <a:solidFill>
                  <a:schemeClr val="tx2"/>
                </a:solidFill>
              </a:rPr>
              <a:t>Conclusion:</a:t>
            </a:r>
          </a:p>
          <a:p>
            <a:r>
              <a:rPr lang="it-IT" dirty="0">
                <a:solidFill>
                  <a:schemeClr val="tx2"/>
                </a:solidFill>
              </a:rPr>
              <a:t>In order to produce the best tradeoff between throughput and project completion time, the best number of projects N is 3.</a:t>
            </a:r>
          </a:p>
          <a:p>
            <a:endParaRPr lang="it-IT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653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System Throughput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B8330AE-E0D4-69D5-D6D6-1A87A8428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419" y="1440180"/>
            <a:ext cx="7463162" cy="446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270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System Response Time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E778422-13D4-6657-730C-EEF0ECABC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884" y="1415142"/>
            <a:ext cx="7436231" cy="449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3715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4114</TotalTime>
  <Words>386</Words>
  <Application>Microsoft Office PowerPoint</Application>
  <PresentationFormat>Presentazione su schermo (4:3)</PresentationFormat>
  <Paragraphs>41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Wingdings</vt:lpstr>
      <vt:lpstr>POLI</vt:lpstr>
      <vt:lpstr>Titolo presentazione sottotitolo</vt:lpstr>
      <vt:lpstr>Introduction</vt:lpstr>
      <vt:lpstr>I Phase: Fitting</vt:lpstr>
      <vt:lpstr>II Phase: Simulation</vt:lpstr>
      <vt:lpstr>Results and Conclusion</vt:lpstr>
      <vt:lpstr>System Throughput</vt:lpstr>
      <vt:lpstr>System Response Time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Luca Longinotti</cp:lastModifiedBy>
  <cp:revision>230</cp:revision>
  <dcterms:created xsi:type="dcterms:W3CDTF">2015-05-26T12:27:57Z</dcterms:created>
  <dcterms:modified xsi:type="dcterms:W3CDTF">2023-01-11T09:38:57Z</dcterms:modified>
</cp:coreProperties>
</file>